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4" r:id="rId4"/>
    <p:sldId id="285" r:id="rId5"/>
    <p:sldId id="286" r:id="rId6"/>
    <p:sldId id="283" r:id="rId7"/>
    <p:sldId id="268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4" autoAdjust="0"/>
  </p:normalViewPr>
  <p:slideViewPr>
    <p:cSldViewPr>
      <p:cViewPr varScale="1">
        <p:scale>
          <a:sx n="97" d="100"/>
          <a:sy n="97" d="100"/>
        </p:scale>
        <p:origin x="-104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7366-430E-4DEB-853B-77450E759F92}" type="datetimeFigureOut">
              <a:rPr lang="de-DE" smtClean="0"/>
              <a:pPr/>
              <a:t>23.08.2014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0672-A731-41AB-8925-E0821A14D4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6-ORF-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2" y="1854357"/>
            <a:ext cx="5004048" cy="5003643"/>
          </a:xfrm>
          <a:prstGeom prst="rect">
            <a:avLst/>
          </a:prstGeom>
        </p:spPr>
      </p:pic>
      <p:pic>
        <p:nvPicPr>
          <p:cNvPr id="4" name="Grafik 3" descr="6-ORF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8520" y="0"/>
            <a:ext cx="4844570" cy="5301208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7-Video-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7904" y="-171400"/>
            <a:ext cx="5436096" cy="3528392"/>
          </a:xfrm>
          <a:prstGeom prst="rect">
            <a:avLst/>
          </a:prstGeom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6-ORF-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900608" y="-2115616"/>
            <a:ext cx="6207446" cy="5472608"/>
          </a:xfrm>
          <a:prstGeom prst="rect">
            <a:avLst/>
          </a:prstGeom>
        </p:spPr>
      </p:pic>
      <p:pic>
        <p:nvPicPr>
          <p:cNvPr id="4" name="Grafik 3" descr="7-Video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-171400"/>
            <a:ext cx="5436096" cy="3528392"/>
          </a:xfrm>
          <a:prstGeom prst="rect">
            <a:avLst/>
          </a:prstGeom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6-ORF-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900608" y="-2115616"/>
            <a:ext cx="6207446" cy="5472608"/>
          </a:xfrm>
          <a:prstGeom prst="rect">
            <a:avLst/>
          </a:prstGeom>
        </p:spPr>
      </p:pic>
      <p:pic>
        <p:nvPicPr>
          <p:cNvPr id="4" name="Grafik 3" descr="7-Video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-171400"/>
            <a:ext cx="5436096" cy="3528392"/>
          </a:xfrm>
          <a:prstGeom prst="rect">
            <a:avLst/>
          </a:prstGeom>
        </p:spPr>
      </p:pic>
      <p:pic>
        <p:nvPicPr>
          <p:cNvPr id="5" name="Grafik 4" descr="7-Video-3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3933056"/>
            <a:ext cx="5047617" cy="2924944"/>
          </a:xfrm>
          <a:prstGeom prst="rect">
            <a:avLst/>
          </a:prstGeom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6-ORF-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900608" y="-2115616"/>
            <a:ext cx="6207446" cy="5472608"/>
          </a:xfrm>
          <a:prstGeom prst="rect">
            <a:avLst/>
          </a:prstGeom>
        </p:spPr>
      </p:pic>
      <p:pic>
        <p:nvPicPr>
          <p:cNvPr id="2" name="Grafik 1" descr="7-Video-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3291" y="3933056"/>
            <a:ext cx="5033237" cy="2924944"/>
          </a:xfrm>
          <a:prstGeom prst="rect">
            <a:avLst/>
          </a:prstGeom>
        </p:spPr>
      </p:pic>
      <p:pic>
        <p:nvPicPr>
          <p:cNvPr id="4" name="Grafik 3" descr="7-Video-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07904" y="-171400"/>
            <a:ext cx="5436096" cy="3528392"/>
          </a:xfrm>
          <a:prstGeom prst="rect">
            <a:avLst/>
          </a:prstGeom>
        </p:spPr>
      </p:pic>
      <p:pic>
        <p:nvPicPr>
          <p:cNvPr id="5" name="Grafik 4" descr="7-Video-3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3933056"/>
            <a:ext cx="5047617" cy="2924944"/>
          </a:xfrm>
          <a:prstGeom prst="rect">
            <a:avLst/>
          </a:prstGeom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-23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med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98578"/>
          </a:xfrm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rgbClr val="FF0000"/>
                </a:solidFill>
                <a:latin typeface="AdLib BT" pitchFamily="82" charset="0"/>
              </a:rPr>
              <a:t>Schön war‘s !</a:t>
            </a:r>
            <a:br>
              <a:rPr lang="de-DE" sz="6600" dirty="0" smtClean="0">
                <a:solidFill>
                  <a:srgbClr val="FF0000"/>
                </a:solidFill>
                <a:latin typeface="AdLib BT" pitchFamily="82" charset="0"/>
              </a:rPr>
            </a:br>
            <a:r>
              <a:rPr lang="de-DE" sz="6600" dirty="0" smtClean="0">
                <a:solidFill>
                  <a:srgbClr val="FF0000"/>
                </a:solidFill>
                <a:latin typeface="AdLib BT" pitchFamily="82" charset="0"/>
              </a:rPr>
              <a:t/>
            </a:r>
            <a:br>
              <a:rPr lang="de-DE" sz="6600" dirty="0" smtClean="0">
                <a:solidFill>
                  <a:srgbClr val="FF0000"/>
                </a:solidFill>
                <a:latin typeface="AdLib BT" pitchFamily="82" charset="0"/>
              </a:rPr>
            </a:br>
            <a:r>
              <a:rPr lang="de-DE" sz="6600" dirty="0" smtClean="0">
                <a:solidFill>
                  <a:srgbClr val="FF0000"/>
                </a:solidFill>
                <a:latin typeface="AdLib BT" pitchFamily="82" charset="0"/>
              </a:rPr>
              <a:t>Bis zum nächsten Jahr !</a:t>
            </a:r>
            <a:endParaRPr lang="de-DE" sz="6600" dirty="0">
              <a:solidFill>
                <a:srgbClr val="FF0000"/>
              </a:solidFill>
              <a:latin typeface="AdLib BT" pitchFamily="82" charset="0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Bildschirmpräsentation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Schön war‘s !  Bis zum nächsten Jahr !</vt:lpstr>
    </vt:vector>
  </TitlesOfParts>
  <Company>DBM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Tauschkreis  Grillfest  2014</dc:title>
  <dc:creator>molti2</dc:creator>
  <cp:lastModifiedBy>molti2</cp:lastModifiedBy>
  <cp:revision>20</cp:revision>
  <dcterms:created xsi:type="dcterms:W3CDTF">2014-08-09T18:38:32Z</dcterms:created>
  <dcterms:modified xsi:type="dcterms:W3CDTF">2014-08-23T21:42:48Z</dcterms:modified>
</cp:coreProperties>
</file>